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16"/>
  </p:notesMasterIdLst>
  <p:sldIdLst>
    <p:sldId id="256" r:id="rId2"/>
    <p:sldId id="258" r:id="rId3"/>
    <p:sldId id="278" r:id="rId4"/>
    <p:sldId id="268" r:id="rId5"/>
    <p:sldId id="279" r:id="rId6"/>
    <p:sldId id="294" r:id="rId7"/>
    <p:sldId id="270" r:id="rId8"/>
    <p:sldId id="281" r:id="rId9"/>
    <p:sldId id="309" r:id="rId10"/>
    <p:sldId id="310" r:id="rId11"/>
    <p:sldId id="317" r:id="rId12"/>
    <p:sldId id="311" r:id="rId13"/>
    <p:sldId id="314" r:id="rId14"/>
    <p:sldId id="318" r:id="rId15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ranklin Gothic" panose="020B0603020102020204" pitchFamily="34" charset="0"/>
      <p:regular r:id="rId22"/>
      <p:bold r:id="rId23"/>
      <p:italic r:id="rId24"/>
      <p:boldItalic r:id="rId25"/>
    </p:embeddedFont>
    <p:embeddedFont>
      <p:font typeface="Roboto Condensed" panose="02000000000000000000" pitchFamily="2" charset="0"/>
      <p:regular r:id="rId26"/>
      <p:bold r:id="rId27"/>
      <p:italic r:id="rId28"/>
      <p:boldItalic r:id="rId29"/>
    </p:embeddedFont>
    <p:embeddedFont>
      <p:font typeface="Roboto Mon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24" name="Google Shape;24;p4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25;p4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79" r:id="rId5"/>
    <p:sldLayoutId id="2147483661" r:id="rId6"/>
    <p:sldLayoutId id="2147483663" r:id="rId7"/>
    <p:sldLayoutId id="2147483678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7457B8D-F225-4E01-880B-D13E5D9F3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Todos los script de jQuery que escribamos, deben estar ubicados después de que la librería esté cargada.</a:t>
            </a:r>
          </a:p>
          <a:p>
            <a:endParaRPr lang="es-ES" dirty="0"/>
          </a:p>
          <a:p>
            <a:r>
              <a:rPr lang="es-ES" dirty="0"/>
              <a:t> 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Para esto jQuery exige que se programe en el evento llamado “</a:t>
            </a:r>
            <a:r>
              <a:rPr lang="es-ES" b="1" dirty="0" err="1"/>
              <a:t>document</a:t>
            </a:r>
            <a:r>
              <a:rPr lang="es-ES" b="1" dirty="0"/>
              <a:t> </a:t>
            </a:r>
            <a:r>
              <a:rPr lang="es-ES" b="1" dirty="0" err="1"/>
              <a:t>ready</a:t>
            </a:r>
            <a:r>
              <a:rPr lang="es-ES" dirty="0"/>
              <a:t>”.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596F7F8-C548-416F-B836-C51BD66E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USO BÁSICO DE JQUERY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C4DFE2-9A36-4AD5-865E-4BF5CABD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80" y="4888077"/>
            <a:ext cx="5508040" cy="3616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8103E76-6B57-465A-8A15-0CC24BE0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79" y="2043251"/>
            <a:ext cx="7601285" cy="151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2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5D3053-F28F-4438-8E6A-514D95931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Fíjate que el documento completo se referencia por $(</a:t>
            </a:r>
            <a:r>
              <a:rPr lang="es-CL" dirty="0" err="1"/>
              <a:t>document</a:t>
            </a:r>
            <a:r>
              <a:rPr lang="es-CL" dirty="0"/>
              <a:t>) y que el evento “</a:t>
            </a:r>
            <a:r>
              <a:rPr lang="es-CL" dirty="0" err="1"/>
              <a:t>ready</a:t>
            </a:r>
            <a:r>
              <a:rPr lang="es-CL" dirty="0"/>
              <a:t>” define la llamada de una función que se ejecutará al momento en que el documento se termine de cargar. Ahora, lo que se suele hacer es llamar a una función anónima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E2816F-E0D8-465E-A673-6CF1DCE5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USO BÁSICO DE JQUERY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F2EEE5-F93C-4FEE-9E1C-5FCE5D93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44" y="3429000"/>
            <a:ext cx="3444112" cy="22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4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B2EADE-1459-40A2-9000-F3F4D0688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seleccionar uno o varios elementos de la página existen los selectores.</a:t>
            </a:r>
          </a:p>
          <a:p>
            <a:endParaRPr lang="es-ES" dirty="0"/>
          </a:p>
          <a:p>
            <a:r>
              <a:rPr lang="es-ES" dirty="0"/>
              <a:t>En </a:t>
            </a:r>
            <a:r>
              <a:rPr lang="es-ES" dirty="0" err="1"/>
              <a:t>JQuery</a:t>
            </a:r>
            <a:r>
              <a:rPr lang="es-ES" dirty="0"/>
              <a:t> se pueden usar como selectores elementos HTML como h1, h2, etc. También las clases de </a:t>
            </a:r>
            <a:r>
              <a:rPr lang="es-ES" dirty="0" err="1"/>
              <a:t>css</a:t>
            </a:r>
            <a:r>
              <a:rPr lang="es-ES" dirty="0"/>
              <a:t> usando (.nombre) e identificadores únicos  (#nombre).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F76E68-5194-4CD3-8DB7-206215EF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USO BÁSICO DE JQUERY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5DCA4B-E619-364A-9FB0-2006D200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1" y="4002157"/>
            <a:ext cx="8436059" cy="6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9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BA7AD37-9DF4-4DD4-967F-F4272FD0C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Veamos como quedará el ejemplo de la suma de los dos valores pero ahora con sintaxis </a:t>
            </a:r>
            <a:r>
              <a:rPr lang="es-ES" dirty="0" err="1"/>
              <a:t>jQuery</a:t>
            </a:r>
            <a:r>
              <a:rPr lang="es-ES" dirty="0"/>
              <a:t>, mira el video: </a:t>
            </a:r>
          </a:p>
          <a:p>
            <a:pPr marL="533400" lvl="1" indent="0">
              <a:buNone/>
            </a:pP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1AECC5-497C-40AC-BC4C-8D0C19C6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USO BÁSICO DE JQUERY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C4EB6-7C0F-433F-A1EC-A287ACD4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05" y="2474842"/>
            <a:ext cx="6682802" cy="31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1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BA7AD37-9DF4-4DD4-967F-F4272FD0C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Existen varías funciones o métodos para trabajar con </a:t>
            </a:r>
            <a:r>
              <a:rPr lang="es-ES" dirty="0" err="1"/>
              <a:t>Jquery</a:t>
            </a:r>
            <a:r>
              <a:rPr lang="es-ES" dirty="0"/>
              <a:t> de manera asíncronas y recibir los resultados y mostrarlos en cualquier elemento dentro de la página,  estas son algunas de las más usadas:</a:t>
            </a:r>
          </a:p>
          <a:p>
            <a:endParaRPr lang="es-ES" dirty="0"/>
          </a:p>
          <a:p>
            <a:pPr lvl="1"/>
            <a:r>
              <a:rPr lang="es-ES" dirty="0"/>
              <a:t>load(), el cual permite cargar el contenido obtenido desde una fuente remota a un control en particular que exista en el DOM del documento.</a:t>
            </a:r>
          </a:p>
          <a:p>
            <a:pPr lvl="1"/>
            <a:r>
              <a:rPr lang="es-ES" dirty="0" err="1"/>
              <a:t>get</a:t>
            </a:r>
            <a:r>
              <a:rPr lang="es-ES" dirty="0"/>
              <a:t>(), el cual permite solicitar datos desde una fuente remota y mostrarlo en un elemento del documento. </a:t>
            </a:r>
          </a:p>
          <a:p>
            <a:pPr lvl="1"/>
            <a:r>
              <a:rPr lang="es-ES" dirty="0"/>
              <a:t>post(), el cual permite enviar datos para ser procesados en un recurso remoto.</a:t>
            </a:r>
          </a:p>
          <a:p>
            <a:pPr lvl="1"/>
            <a:r>
              <a:rPr lang="es-ES" dirty="0"/>
              <a:t>Ajax(), el cual permite realizar peticiones Ajax al servidor, la diferencia es que este método se puede utilizar para peticiones </a:t>
            </a:r>
            <a:r>
              <a:rPr lang="es-ES" dirty="0" err="1"/>
              <a:t>get</a:t>
            </a:r>
            <a:r>
              <a:rPr lang="es-ES" dirty="0"/>
              <a:t> o post.</a:t>
            </a:r>
            <a:endParaRPr lang="es-CL" dirty="0"/>
          </a:p>
          <a:p>
            <a:pPr marL="533400" lvl="1" indent="0">
              <a:buNone/>
            </a:pP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1AECC5-497C-40AC-BC4C-8D0C19C6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USO BÁSICO DE JQUERY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7643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Introducción</a:t>
            </a:r>
            <a:r>
              <a:rPr lang="en-US" dirty="0"/>
              <a:t> a jQuery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SESIÓN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QUE ES JQUERY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ALGUNOS CONCEPTOS DE JAVASCRIPT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USO BÁSICO DE JQUERY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JQUERY</a:t>
            </a:r>
          </a:p>
        </p:txBody>
      </p:sp>
    </p:spTree>
    <p:extLst>
      <p:ext uri="{BB962C8B-B14F-4D97-AF65-F5344CB8AC3E}">
        <p14:creationId xmlns:p14="http://schemas.microsoft.com/office/powerpoint/2010/main" val="167984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jQuery es una biblioteca</a:t>
            </a:r>
            <a:r>
              <a:rPr lang="es-ES_tradnl" dirty="0"/>
              <a:t> que contiene una gran cantidad de funciones y procedimientos, escrita en JavaScript para facilitar el acceso a los objetos de un documento HTML.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Permite el manejo de eventos, animaciones y AJAX de forma mucho más simple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JQUERY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C89EB9-10ED-49CE-8FE9-68A61CC09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99" y="3787500"/>
            <a:ext cx="4869402" cy="243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0DA78F0-3018-4180-8E70-24915D411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BootStrap</a:t>
            </a:r>
            <a:r>
              <a:rPr lang="es-ES" dirty="0"/>
              <a:t> ya utiliza jQuery, por lo tanto en nuestras páginas ya debería estar cargado.</a:t>
            </a:r>
          </a:p>
          <a:p>
            <a:endParaRPr lang="es-ES" dirty="0"/>
          </a:p>
          <a:p>
            <a:pPr marL="50800" indent="0">
              <a:buNone/>
            </a:pPr>
            <a:endParaRPr lang="es-ES" dirty="0"/>
          </a:p>
          <a:p>
            <a:r>
              <a:rPr lang="es-ES" dirty="0"/>
              <a:t>También se puede descargar y realizar el enlace local.</a:t>
            </a:r>
          </a:p>
          <a:p>
            <a:endParaRPr lang="es-ES" dirty="0"/>
          </a:p>
          <a:p>
            <a:r>
              <a:rPr lang="es-ES" dirty="0"/>
              <a:t>Permite acceder a los elementos de la página utilizando el concepto de </a:t>
            </a:r>
            <a:r>
              <a:rPr lang="es-ES" b="1" dirty="0"/>
              <a:t>DOM (</a:t>
            </a:r>
            <a:r>
              <a:rPr lang="es-ES" b="1" dirty="0" err="1"/>
              <a:t>Document</a:t>
            </a:r>
            <a:r>
              <a:rPr lang="es-ES" b="1" dirty="0"/>
              <a:t> </a:t>
            </a:r>
            <a:r>
              <a:rPr lang="es-ES" b="1" dirty="0" err="1"/>
              <a:t>Object</a:t>
            </a:r>
            <a:r>
              <a:rPr lang="es-ES" b="1" dirty="0"/>
              <a:t> </a:t>
            </a:r>
            <a:r>
              <a:rPr lang="es-ES" b="1" dirty="0" err="1"/>
              <a:t>Model</a:t>
            </a:r>
            <a:r>
              <a:rPr lang="es-ES" b="1" dirty="0"/>
              <a:t>) </a:t>
            </a:r>
            <a:r>
              <a:rPr lang="es-ES" dirty="0"/>
              <a:t>el cual proviene de JavaScript y permite identificar de forma inequívoca a un elemento u control en un documento HTML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81D2D3B-9824-4C5F-B3B3-8AB20CDC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JQUERY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024C2B-D6CD-4C83-9903-DEED5804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53" y="2251784"/>
            <a:ext cx="8077493" cy="3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6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USO BÁSICO DE JQUERY</a:t>
            </a:r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5442600"/>
          </a:xfrm>
        </p:spPr>
        <p:txBody>
          <a:bodyPr/>
          <a:lstStyle/>
          <a:p>
            <a:r>
              <a:rPr lang="es-ES_tradnl" dirty="0"/>
              <a:t>jQuery es una librería construida en JavaScript, por lo tanto su uso se parece mucho a lo que hemos visto, pero la sintaxis que propone, facilita mucho el acceso a los elementos.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Adicionalmente jQuery ya viene con una gran cantidad de funciones predefinidas, tanto para el tratamiento de los elementos en el DOM como efectos, transiciones, tratamiento de clases de CSS, etc.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USO BÁSICO DE JQUERY</a:t>
            </a:r>
          </a:p>
        </p:txBody>
      </p:sp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EA1A52D-38BD-47E3-A36E-0A96C730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2889574"/>
          </a:xfrm>
        </p:spPr>
        <p:txBody>
          <a:bodyPr/>
          <a:lstStyle/>
          <a:p>
            <a:r>
              <a:rPr lang="es-ES" sz="2000" dirty="0"/>
              <a:t>El funcionamiento de jQuery difiere un poco de lo que vimos en JavaScript.</a:t>
            </a:r>
          </a:p>
          <a:p>
            <a:endParaRPr lang="es-ES" sz="2000" dirty="0"/>
          </a:p>
          <a:p>
            <a:r>
              <a:rPr lang="es-ES" sz="2000" dirty="0"/>
              <a:t>En </a:t>
            </a:r>
            <a:r>
              <a:rPr lang="es-ES" sz="2000" dirty="0" err="1"/>
              <a:t>jQuery</a:t>
            </a:r>
            <a:r>
              <a:rPr lang="es-ES" sz="2000" dirty="0"/>
              <a:t> el trabajo se realiza asociado al concepto de una función anónima, aunque parezca increíble una función anónima es una función que no tiene nombre y que se puede invocar asociada a otra estructura. Las funciones anónimas es que no se reutilizan.</a:t>
            </a:r>
          </a:p>
          <a:p>
            <a:endParaRPr lang="es-ES" sz="2000" dirty="0"/>
          </a:p>
          <a:p>
            <a:r>
              <a:rPr lang="es-ES" sz="2000" dirty="0" err="1"/>
              <a:t>jQuery</a:t>
            </a:r>
            <a:r>
              <a:rPr lang="es-ES" sz="2000" dirty="0"/>
              <a:t> exige que todo el procesamiento de los eventos y las acciones asociadas se realice luego de que la página se cargue.</a:t>
            </a:r>
            <a:endParaRPr lang="es-CL" sz="2000" dirty="0"/>
          </a:p>
          <a:p>
            <a:pPr marL="50800" indent="0">
              <a:buNone/>
            </a:pPr>
            <a:endParaRPr lang="es-ES" sz="2000" dirty="0"/>
          </a:p>
          <a:p>
            <a:endParaRPr lang="es-ES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20A9065-1D0C-4156-8A58-3066E43F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USO BÁSICO DE JQUERY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D36FFD-1879-E047-A0DA-DBBF6DA3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35" y="4526410"/>
            <a:ext cx="5365830" cy="208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828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3426</TotalTime>
  <Words>594</Words>
  <Application>Microsoft Macintosh PowerPoint</Application>
  <PresentationFormat>Presentación en pantalla (4:3)</PresentationFormat>
  <Paragraphs>54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Franklin Gothic</vt:lpstr>
      <vt:lpstr>Roboto</vt:lpstr>
      <vt:lpstr>Bebas Neue</vt:lpstr>
      <vt:lpstr>Roboto Condensed</vt:lpstr>
      <vt:lpstr>Roboto Mono</vt:lpstr>
      <vt:lpstr>Calibri</vt:lpstr>
      <vt:lpstr>Tema de Office</vt:lpstr>
      <vt:lpstr>DESARROLLO WEB</vt:lpstr>
      <vt:lpstr>Introducción a jQuery</vt:lpstr>
      <vt:lpstr>EN ESTA SESIÓN</vt:lpstr>
      <vt:lpstr>QUE ES JQUERY</vt:lpstr>
      <vt:lpstr>QUE ES JQUERY</vt:lpstr>
      <vt:lpstr>QUE ES JQUERY</vt:lpstr>
      <vt:lpstr>USO BÁSICO DE JQUERY</vt:lpstr>
      <vt:lpstr>USO BÁSICO DE JQUERY</vt:lpstr>
      <vt:lpstr>USO BÁSICO DE JQUERY</vt:lpstr>
      <vt:lpstr>USO BÁSICO DE JQUERY</vt:lpstr>
      <vt:lpstr>USO BÁSICO DE JQUERY</vt:lpstr>
      <vt:lpstr>USO BÁSICO DE JQUERY</vt:lpstr>
      <vt:lpstr>USO BÁSICO DE JQUERY</vt:lpstr>
      <vt:lpstr>USO BÁSICO DE JQUERY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Sandra Olea</cp:lastModifiedBy>
  <cp:revision>56</cp:revision>
  <dcterms:modified xsi:type="dcterms:W3CDTF">2020-08-11T03:00:34Z</dcterms:modified>
</cp:coreProperties>
</file>